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60" r:id="rId3"/>
    <p:sldId id="256" r:id="rId4"/>
    <p:sldId id="259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843C0C"/>
    <a:srgbClr val="00B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836" y="6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7AA45D-C6E9-4671-B344-DF4E987CCA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9936C1A-64DD-4A53-BB87-A9A554F045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5E8F0B8-2243-46FA-A462-FADC6700F1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BD86B-D8E5-4C4C-9E47-A25668AE9855}" type="datetimeFigureOut">
              <a:rPr lang="ko-KR" altLang="en-US" smtClean="0"/>
              <a:t>2020-11-25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5B2CD5-F5D8-4B4D-85FF-DDF601B81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083330D-781E-474A-90F2-923F79B2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02069-E0F0-492B-8B9F-2425A32161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5975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63976E-3A7D-49D5-8AF5-CEC3E65A4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60D7993-CF96-4959-A25D-3CF06D5CD3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E51FC5-6137-4133-BE3D-97683970F8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BD86B-D8E5-4C4C-9E47-A25668AE9855}" type="datetimeFigureOut">
              <a:rPr lang="ko-KR" altLang="en-US" smtClean="0"/>
              <a:t>2020-11-25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411D5E8-0C04-45D6-9A9E-9EFCF1DAB7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3DF664-4FDB-4F2A-B461-CBBD988D4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02069-E0F0-492B-8B9F-2425A32161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74841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CD4390E-8B84-402E-802D-2C220EFE65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099C2DD-F9BD-4E9C-AA70-319D6D44EB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F632529-1AB6-4138-9A49-3CFB3BD55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BD86B-D8E5-4C4C-9E47-A25668AE9855}" type="datetimeFigureOut">
              <a:rPr lang="ko-KR" altLang="en-US" smtClean="0"/>
              <a:t>2020-11-25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BBD5130-7391-4C68-86D4-AD46C2012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BAD106E-17C6-43C9-A48D-61B38926C3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02069-E0F0-492B-8B9F-2425A32161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04308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87CD18-7778-484D-961D-2F765EB49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F57EE33-7EF3-4B2C-8D0E-D88DBC0515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FECA05A-14D9-4B2A-A38C-84D0BE310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BD86B-D8E5-4C4C-9E47-A25668AE9855}" type="datetimeFigureOut">
              <a:rPr lang="ko-KR" altLang="en-US" smtClean="0"/>
              <a:t>2020-11-25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177B5C0-3FB0-4AC8-A7E6-5BAD234157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54EAE09-9498-4BF5-AD33-72319AFD2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02069-E0F0-492B-8B9F-2425A32161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32524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41914E-60D8-41C7-A9A8-E7DA2B643B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1B6A500-FA10-4CBA-9F07-8029F29E00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B48EC0B-617E-4866-839B-AA5586403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BD86B-D8E5-4C4C-9E47-A25668AE9855}" type="datetimeFigureOut">
              <a:rPr lang="ko-KR" altLang="en-US" smtClean="0"/>
              <a:t>2020-11-25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FE199BA-1562-49BF-897B-8F87ADE43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A2938AF-E393-4013-97EA-B47BF60A3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02069-E0F0-492B-8B9F-2425A32161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64910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9A3C2B-A0F3-464E-818D-7DFC2CEBB5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1C49984-9ECD-44EB-A725-4977380C53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83BD791-FB16-415D-87EA-B6E235ECA0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D3C0B68-372B-4A92-9093-63CDECB93B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BD86B-D8E5-4C4C-9E47-A25668AE9855}" type="datetimeFigureOut">
              <a:rPr lang="ko-KR" altLang="en-US" smtClean="0"/>
              <a:t>2020-11-25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AE8AD50-6335-451E-9DD8-60A0BDFCB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7E5C37C-D831-44A8-B495-928ED5985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02069-E0F0-492B-8B9F-2425A32161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24639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B2C1A9-8BD0-4CD2-B7F3-36D532ED5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3B59C25-2898-4839-8364-327B6ECB11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19DC448-E61E-4A5D-B2E0-B5C9929E48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D58077C-FC40-4B64-A1F7-4423BF09AE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E00A0DC-B5D2-4197-ACDE-9A39924EEC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FD47D04-7607-46EF-80EE-98AAA119A5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BD86B-D8E5-4C4C-9E47-A25668AE9855}" type="datetimeFigureOut">
              <a:rPr lang="ko-KR" altLang="en-US" smtClean="0"/>
              <a:t>2020-11-25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3C6132D-6914-4110-B5B7-032C0D898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CECFA8F-2DC2-43BB-857D-965B904CC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02069-E0F0-492B-8B9F-2425A32161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86873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A31B41-7404-472C-B43F-02DC08AF8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7CA9D26-CB34-4583-A7A7-AC326A564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BD86B-D8E5-4C4C-9E47-A25668AE9855}" type="datetimeFigureOut">
              <a:rPr lang="ko-KR" altLang="en-US" smtClean="0"/>
              <a:t>2020-11-25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E82BA70-5B2A-4C76-AC4A-961353504E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6A51E8C-50B6-46CB-9F5F-CC9202CFA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02069-E0F0-492B-8B9F-2425A32161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9189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1C65686-762D-4E37-ACDA-CF40585E2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BD86B-D8E5-4C4C-9E47-A25668AE9855}" type="datetimeFigureOut">
              <a:rPr lang="ko-KR" altLang="en-US" smtClean="0"/>
              <a:t>2020-11-25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681D7AB-B3CA-41C6-828E-4E0FD643F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D4118B9-CD1F-4B87-9865-5B521CB10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02069-E0F0-492B-8B9F-2425A32161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61036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C9D730-41B0-43DE-A638-CB057BC8F5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839722F-2640-4F16-B36E-D1C7A4E01C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D59B7D1-6C38-4FE0-8782-B405E0E25B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CE4F8B9-6971-441E-AA32-4FBF6B8DA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BD86B-D8E5-4C4C-9E47-A25668AE9855}" type="datetimeFigureOut">
              <a:rPr lang="ko-KR" altLang="en-US" smtClean="0"/>
              <a:t>2020-11-25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88FF037-2155-498F-927D-93879E4486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FD919B6-2DE2-47FD-A49A-4EDC85A493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02069-E0F0-492B-8B9F-2425A32161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2352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C0399D-2D53-4B37-A24B-293F21B1A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2D214E2-7A4C-4E26-8448-C3EDF73616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DB056D0-17AB-4985-A40E-E81C3C2B0C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A08E389-C27A-402B-8BC9-152B13526B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BD86B-D8E5-4C4C-9E47-A25668AE9855}" type="datetimeFigureOut">
              <a:rPr lang="ko-KR" altLang="en-US" smtClean="0"/>
              <a:t>2020-11-25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9A307A1-14C2-4EAE-BB35-02EC940DD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C2F96B8-D55B-4E42-B5EF-BCC3546E9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02069-E0F0-492B-8B9F-2425A32161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92921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C9297E9-A183-4EB5-8ADF-AB3979227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6E7E05C-EBE8-475F-ADDA-462B64A347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582982-6776-4264-82B7-3843B8DE93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BD86B-D8E5-4C4C-9E47-A25668AE9855}" type="datetimeFigureOut">
              <a:rPr lang="ko-KR" altLang="en-US" smtClean="0"/>
              <a:t>2020-11-25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2C1FF6E-564D-4694-8767-96FD95892C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58AB9DB-CED8-421D-8E9D-780851CABB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E02069-E0F0-492B-8B9F-2425A32161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49798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E66DA74-F932-4826-9B5B-4F06261DA12D}"/>
              </a:ext>
            </a:extLst>
          </p:cNvPr>
          <p:cNvSpPr txBox="1"/>
          <p:nvPr/>
        </p:nvSpPr>
        <p:spPr>
          <a:xfrm>
            <a:off x="4140200" y="3589635"/>
            <a:ext cx="3911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dirty="0"/>
              <a:t>UI</a:t>
            </a:r>
            <a:r>
              <a:rPr lang="ko-KR" altLang="en-US" sz="5400" b="1" dirty="0"/>
              <a:t> 배치도</a:t>
            </a:r>
          </a:p>
        </p:txBody>
      </p:sp>
      <p:pic>
        <p:nvPicPr>
          <p:cNvPr id="8" name="그림 7" descr="텍스트, 식탁용기구, 접시, 컵이(가) 표시된 사진&#10;&#10;자동 생성된 설명">
            <a:extLst>
              <a:ext uri="{FF2B5EF4-FFF2-40B4-BE49-F238E27FC236}">
                <a16:creationId xmlns:a16="http://schemas.microsoft.com/office/drawing/2014/main" id="{995B715D-BCBD-482A-9549-A76BE3F9C3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8288" y="1295400"/>
            <a:ext cx="6535424" cy="21082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8383B95-0759-462C-906F-55CA8CF5AB25}"/>
              </a:ext>
            </a:extLst>
          </p:cNvPr>
          <p:cNvSpPr txBox="1"/>
          <p:nvPr/>
        </p:nvSpPr>
        <p:spPr>
          <a:xfrm>
            <a:off x="4140200" y="5100935"/>
            <a:ext cx="3911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/>
              <a:t>Ver.0.01</a:t>
            </a:r>
            <a:endParaRPr lang="ko-KR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1235469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E0358FB1-AB5A-48A3-8CD6-EBB626922F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3" cy="6858000"/>
          </a:xfrm>
          <a:prstGeom prst="rect">
            <a:avLst/>
          </a:prstGeom>
        </p:spPr>
      </p:pic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4468011F-FA4C-40CA-A355-BC5633CBA7CB}"/>
              </a:ext>
            </a:extLst>
          </p:cNvPr>
          <p:cNvSpPr/>
          <p:nvPr/>
        </p:nvSpPr>
        <p:spPr>
          <a:xfrm>
            <a:off x="4864100" y="5490815"/>
            <a:ext cx="2463800" cy="443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게임 시작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5BADC17F-D220-4CD1-B260-3F0C761AC446}"/>
              </a:ext>
            </a:extLst>
          </p:cNvPr>
          <p:cNvSpPr/>
          <p:nvPr/>
        </p:nvSpPr>
        <p:spPr>
          <a:xfrm>
            <a:off x="11303000" y="161905"/>
            <a:ext cx="723900" cy="63819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환경설정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F598C05C-5422-4EDA-8F3D-8465F979D7F6}"/>
              </a:ext>
            </a:extLst>
          </p:cNvPr>
          <p:cNvSpPr/>
          <p:nvPr/>
        </p:nvSpPr>
        <p:spPr>
          <a:xfrm>
            <a:off x="165100" y="261609"/>
            <a:ext cx="723900" cy="63819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Exit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181265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711ED8C-9B65-4DEB-B4F5-B69D17EEA7E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666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그림 6" descr="건물, 다채로운, 탑이(가) 표시된 사진&#10;&#10;자동 생성된 설명">
            <a:extLst>
              <a:ext uri="{FF2B5EF4-FFF2-40B4-BE49-F238E27FC236}">
                <a16:creationId xmlns:a16="http://schemas.microsoft.com/office/drawing/2014/main" id="{BDA00301-89D8-4235-922F-68756C6F14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14598"/>
            <a:ext cx="4019550" cy="3228902"/>
          </a:xfrm>
          <a:prstGeom prst="rect">
            <a:avLst/>
          </a:prstGeom>
        </p:spPr>
      </p:pic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00000000-0008-0000-0000-00000C000000}"/>
              </a:ext>
            </a:extLst>
          </p:cNvPr>
          <p:cNvSpPr/>
          <p:nvPr/>
        </p:nvSpPr>
        <p:spPr>
          <a:xfrm>
            <a:off x="11301260" y="175680"/>
            <a:ext cx="735270" cy="732871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 w="28575" cap="flat">
            <a:solidFill>
              <a:schemeClr val="tx2">
                <a:lumMod val="75000"/>
              </a:schemeClr>
            </a:solidFill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400" b="1"/>
              <a:t>Menu</a:t>
            </a:r>
            <a:endParaRPr lang="ko-KR" altLang="en-US" sz="1400" b="1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880C8D16-2BC0-4986-BAFE-60A13F6BFA42}"/>
              </a:ext>
            </a:extLst>
          </p:cNvPr>
          <p:cNvGrpSpPr/>
          <p:nvPr/>
        </p:nvGrpSpPr>
        <p:grpSpPr>
          <a:xfrm>
            <a:off x="155470" y="175680"/>
            <a:ext cx="1929628" cy="941920"/>
            <a:chOff x="155470" y="175680"/>
            <a:chExt cx="1029915" cy="502738"/>
          </a:xfrm>
        </p:grpSpPr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00000000-0008-0000-0000-00000B000000}"/>
                </a:ext>
              </a:extLst>
            </p:cNvPr>
            <p:cNvSpPr/>
            <p:nvPr/>
          </p:nvSpPr>
          <p:spPr>
            <a:xfrm>
              <a:off x="155470" y="454561"/>
              <a:ext cx="1029915" cy="223857"/>
            </a:xfrm>
            <a:prstGeom prst="roundRect">
              <a:avLst/>
            </a:prstGeom>
            <a:solidFill>
              <a:schemeClr val="tx2">
                <a:lumMod val="60000"/>
                <a:lumOff val="40000"/>
              </a:schemeClr>
            </a:solidFill>
            <a:ln w="28575" cap="flat">
              <a:solidFill>
                <a:schemeClr val="tx2">
                  <a:lumMod val="75000"/>
                </a:schemeClr>
              </a:solidFill>
              <a:prstDash val="solid"/>
              <a:miter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1800" b="1"/>
                <a:t>자원 </a:t>
              </a:r>
              <a:r>
                <a:rPr lang="en-US" altLang="ko-KR" sz="1800" b="1"/>
                <a:t>/ </a:t>
              </a:r>
              <a:r>
                <a:rPr lang="ko-KR" altLang="en-US" sz="1800" b="1"/>
                <a:t>인구</a:t>
              </a:r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00000000-0008-0000-0000-00000D000000}"/>
                </a:ext>
              </a:extLst>
            </p:cNvPr>
            <p:cNvSpPr/>
            <p:nvPr/>
          </p:nvSpPr>
          <p:spPr>
            <a:xfrm>
              <a:off x="155470" y="175680"/>
              <a:ext cx="752811" cy="233026"/>
            </a:xfrm>
            <a:prstGeom prst="roundRect">
              <a:avLst/>
            </a:prstGeom>
            <a:solidFill>
              <a:schemeClr val="tx2">
                <a:lumMod val="60000"/>
                <a:lumOff val="40000"/>
              </a:schemeClr>
            </a:solidFill>
            <a:ln w="28575" cap="flat">
              <a:solidFill>
                <a:schemeClr val="tx2">
                  <a:lumMod val="75000"/>
                </a:schemeClr>
              </a:solidFill>
              <a:prstDash val="solid"/>
              <a:miter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1800" b="1" dirty="0"/>
                <a:t>DAY - 01</a:t>
              </a:r>
              <a:endParaRPr lang="ko-KR" altLang="en-US" sz="1800" b="1" dirty="0"/>
            </a:p>
          </p:txBody>
        </p:sp>
      </p:grpSp>
      <p:pic>
        <p:nvPicPr>
          <p:cNvPr id="14" name="그래픽 37" descr="어두움(작은 태양)">
            <a:extLst>
              <a:ext uri="{FF2B5EF4-FFF2-40B4-BE49-F238E27FC236}">
                <a16:creationId xmlns:a16="http://schemas.microsoft.com/office/drawing/2014/main" id="{00000000-0008-0000-0000-00000F00000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55470" y="1190111"/>
            <a:ext cx="530330" cy="523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9296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711ED8C-9B65-4DEB-B4F5-B69D17EEA7E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666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그림 6" descr="건물, 다채로운, 탑이(가) 표시된 사진&#10;&#10;자동 생성된 설명">
            <a:extLst>
              <a:ext uri="{FF2B5EF4-FFF2-40B4-BE49-F238E27FC236}">
                <a16:creationId xmlns:a16="http://schemas.microsoft.com/office/drawing/2014/main" id="{BDA00301-89D8-4235-922F-68756C6F14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14598"/>
            <a:ext cx="4019550" cy="3228902"/>
          </a:xfrm>
          <a:prstGeom prst="rect">
            <a:avLst/>
          </a:prstGeom>
        </p:spPr>
      </p:pic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00000000-0008-0000-0000-00000C000000}"/>
              </a:ext>
            </a:extLst>
          </p:cNvPr>
          <p:cNvSpPr/>
          <p:nvPr/>
        </p:nvSpPr>
        <p:spPr>
          <a:xfrm>
            <a:off x="11301260" y="175680"/>
            <a:ext cx="735270" cy="732871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 w="28575" cap="flat">
            <a:solidFill>
              <a:schemeClr val="tx2">
                <a:lumMod val="75000"/>
              </a:schemeClr>
            </a:solidFill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400" b="1"/>
              <a:t>Menu</a:t>
            </a:r>
            <a:endParaRPr lang="ko-KR" altLang="en-US" sz="1400" b="1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880C8D16-2BC0-4986-BAFE-60A13F6BFA42}"/>
              </a:ext>
            </a:extLst>
          </p:cNvPr>
          <p:cNvGrpSpPr/>
          <p:nvPr/>
        </p:nvGrpSpPr>
        <p:grpSpPr>
          <a:xfrm>
            <a:off x="155470" y="175680"/>
            <a:ext cx="1929628" cy="941920"/>
            <a:chOff x="155470" y="175680"/>
            <a:chExt cx="1029915" cy="502738"/>
          </a:xfrm>
        </p:grpSpPr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00000000-0008-0000-0000-00000B000000}"/>
                </a:ext>
              </a:extLst>
            </p:cNvPr>
            <p:cNvSpPr/>
            <p:nvPr/>
          </p:nvSpPr>
          <p:spPr>
            <a:xfrm>
              <a:off x="155470" y="454561"/>
              <a:ext cx="1029915" cy="223857"/>
            </a:xfrm>
            <a:prstGeom prst="roundRect">
              <a:avLst/>
            </a:prstGeom>
            <a:solidFill>
              <a:schemeClr val="tx2">
                <a:lumMod val="60000"/>
                <a:lumOff val="40000"/>
              </a:schemeClr>
            </a:solidFill>
            <a:ln w="28575" cap="flat">
              <a:solidFill>
                <a:schemeClr val="tx2">
                  <a:lumMod val="75000"/>
                </a:schemeClr>
              </a:solidFill>
              <a:prstDash val="solid"/>
              <a:miter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1800" b="1"/>
                <a:t>자원 </a:t>
              </a:r>
              <a:r>
                <a:rPr lang="en-US" altLang="ko-KR" sz="1800" b="1"/>
                <a:t>/ </a:t>
              </a:r>
              <a:r>
                <a:rPr lang="ko-KR" altLang="en-US" sz="1800" b="1"/>
                <a:t>인구</a:t>
              </a:r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00000000-0008-0000-0000-00000D000000}"/>
                </a:ext>
              </a:extLst>
            </p:cNvPr>
            <p:cNvSpPr/>
            <p:nvPr/>
          </p:nvSpPr>
          <p:spPr>
            <a:xfrm>
              <a:off x="155470" y="175680"/>
              <a:ext cx="752811" cy="233026"/>
            </a:xfrm>
            <a:prstGeom prst="roundRect">
              <a:avLst/>
            </a:prstGeom>
            <a:solidFill>
              <a:schemeClr val="tx2">
                <a:lumMod val="60000"/>
                <a:lumOff val="40000"/>
              </a:schemeClr>
            </a:solidFill>
            <a:ln w="28575" cap="flat">
              <a:solidFill>
                <a:schemeClr val="tx2">
                  <a:lumMod val="75000"/>
                </a:schemeClr>
              </a:solidFill>
              <a:prstDash val="solid"/>
              <a:miter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1800" b="1" dirty="0"/>
                <a:t>DAY - 01</a:t>
              </a:r>
              <a:endParaRPr lang="ko-KR" altLang="en-US" sz="1800" b="1" dirty="0"/>
            </a:p>
          </p:txBody>
        </p:sp>
      </p:grpSp>
      <p:pic>
        <p:nvPicPr>
          <p:cNvPr id="14" name="그래픽 37" descr="어두움(작은 태양)">
            <a:extLst>
              <a:ext uri="{FF2B5EF4-FFF2-40B4-BE49-F238E27FC236}">
                <a16:creationId xmlns:a16="http://schemas.microsoft.com/office/drawing/2014/main" id="{00000000-0008-0000-0000-00000F00000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55470" y="1190111"/>
            <a:ext cx="530330" cy="523159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C1793895-6BDA-4BB8-816E-EF64F31E93C2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-292100" y="2571750"/>
            <a:chExt cx="12192000" cy="6858000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CF7965EA-1CB4-48F7-BFBB-A2681C1993CF}"/>
                </a:ext>
              </a:extLst>
            </p:cNvPr>
            <p:cNvSpPr/>
            <p:nvPr/>
          </p:nvSpPr>
          <p:spPr>
            <a:xfrm>
              <a:off x="-292100" y="2571750"/>
              <a:ext cx="12192000" cy="6858000"/>
            </a:xfrm>
            <a:prstGeom prst="rect">
              <a:avLst/>
            </a:prstGeom>
            <a:solidFill>
              <a:srgbClr val="000000">
                <a:alpha val="3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5" name="그림 14" descr="텍스트, 실내이(가) 표시된 사진&#10;&#10;자동 생성된 설명">
              <a:extLst>
                <a:ext uri="{FF2B5EF4-FFF2-40B4-BE49-F238E27FC236}">
                  <a16:creationId xmlns:a16="http://schemas.microsoft.com/office/drawing/2014/main" id="{F1DA7650-9915-42E3-8570-7E2AC6C3BB8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35472" y="4732780"/>
              <a:ext cx="3736856" cy="2535941"/>
            </a:xfrm>
            <a:prstGeom prst="rect">
              <a:avLst/>
            </a:prstGeom>
          </p:spPr>
        </p:pic>
      </p:grp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03866DE5-B5CA-4689-B14C-6057AFCBE638}"/>
              </a:ext>
            </a:extLst>
          </p:cNvPr>
          <p:cNvSpPr/>
          <p:nvPr/>
        </p:nvSpPr>
        <p:spPr>
          <a:xfrm>
            <a:off x="5829300" y="3009900"/>
            <a:ext cx="952500" cy="635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39E12F07-0281-4F5F-B0FC-4787C2EC2F5F}"/>
              </a:ext>
            </a:extLst>
          </p:cNvPr>
          <p:cNvSpPr/>
          <p:nvPr/>
        </p:nvSpPr>
        <p:spPr>
          <a:xfrm>
            <a:off x="5829300" y="3403600"/>
            <a:ext cx="952500" cy="635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이등변 삼각형 4">
            <a:extLst>
              <a:ext uri="{FF2B5EF4-FFF2-40B4-BE49-F238E27FC236}">
                <a16:creationId xmlns:a16="http://schemas.microsoft.com/office/drawing/2014/main" id="{D5D856FA-D393-410D-8D2C-372FEE5146E2}"/>
              </a:ext>
            </a:extLst>
          </p:cNvPr>
          <p:cNvSpPr/>
          <p:nvPr/>
        </p:nvSpPr>
        <p:spPr>
          <a:xfrm rot="16200000">
            <a:off x="5374066" y="2905672"/>
            <a:ext cx="330200" cy="284656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이등변 삼각형 16">
            <a:extLst>
              <a:ext uri="{FF2B5EF4-FFF2-40B4-BE49-F238E27FC236}">
                <a16:creationId xmlns:a16="http://schemas.microsoft.com/office/drawing/2014/main" id="{DCEE6C03-4D79-4E9D-88F3-08FF1B9F2FD1}"/>
              </a:ext>
            </a:extLst>
          </p:cNvPr>
          <p:cNvSpPr/>
          <p:nvPr/>
        </p:nvSpPr>
        <p:spPr>
          <a:xfrm rot="16200000">
            <a:off x="5374068" y="3286673"/>
            <a:ext cx="330198" cy="284654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46487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</TotalTime>
  <Words>23</Words>
  <Application>Microsoft Office PowerPoint</Application>
  <PresentationFormat>와이드스크린</PresentationFormat>
  <Paragraphs>11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7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/게임소프트웨어학과 박종관</dc:creator>
  <cp:lastModifiedBy>/게임소프트웨어학과 박종관</cp:lastModifiedBy>
  <cp:revision>69</cp:revision>
  <dcterms:created xsi:type="dcterms:W3CDTF">2020-11-18T05:09:10Z</dcterms:created>
  <dcterms:modified xsi:type="dcterms:W3CDTF">2020-11-25T05:00:51Z</dcterms:modified>
</cp:coreProperties>
</file>

<file path=docProps/thumbnail.jpeg>
</file>